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26/03/2015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26/03/2015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26/03/2015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26/03/2015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26/03/2015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26/03/2015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26/03/2015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26/03/2015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26/03/2015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26/03/2015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26/03/2015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055F8-1D02-4417-9241-55C834FD9970}" type="datetimeFigureOut">
              <a:rPr lang="it-IT" smtClean="0"/>
              <a:pPr/>
              <a:t>26/03/2015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F:\scuola\italiano%20cl%203\15.XI.%20Waltz%202%20from%20Jazz%20Suite_Dmitrij%20SOSTAKOVIC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576" y="836712"/>
            <a:ext cx="7772400" cy="1470025"/>
          </a:xfrm>
        </p:spPr>
        <p:txBody>
          <a:bodyPr/>
          <a:lstStyle/>
          <a:p>
            <a:r>
              <a:rPr lang="it-IT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LA STRABOMBA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132856"/>
            <a:ext cx="6400800" cy="3505944"/>
          </a:xfrm>
        </p:spPr>
        <p:txBody>
          <a:bodyPr/>
          <a:lstStyle/>
          <a:p>
            <a:endParaRPr lang="it-IT" dirty="0" smtClean="0"/>
          </a:p>
          <a:p>
            <a:r>
              <a:rPr lang="it-IT" dirty="0" smtClean="0">
                <a:solidFill>
                  <a:schemeClr val="tx1"/>
                </a:solidFill>
              </a:rPr>
              <a:t>di Mario Lodi</a:t>
            </a:r>
          </a:p>
          <a:p>
            <a:r>
              <a:rPr lang="it-IT" dirty="0" smtClean="0">
                <a:solidFill>
                  <a:srgbClr val="0070C0"/>
                </a:solidFill>
              </a:rPr>
              <a:t>SCUOLA PRIMARIA</a:t>
            </a:r>
          </a:p>
          <a:p>
            <a:r>
              <a:rPr lang="it-IT" dirty="0" smtClean="0">
                <a:solidFill>
                  <a:srgbClr val="0070C0"/>
                </a:solidFill>
              </a:rPr>
              <a:t>PEZZANI – PIACENZA</a:t>
            </a:r>
          </a:p>
          <a:p>
            <a:r>
              <a:rPr lang="it-IT" dirty="0" smtClean="0">
                <a:solidFill>
                  <a:srgbClr val="0070C0"/>
                </a:solidFill>
              </a:rPr>
              <a:t>CLASSE 3 D</a:t>
            </a: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5" name="15.XI. Waltz 2 from Jazz Suite_Dmitrij SOSTAKOVIC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5"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… io diventerò il più ricco del mondo e tu il re di tutta la terra!”</a:t>
            </a:r>
            <a:endParaRPr lang="it-IT" dirty="0"/>
          </a:p>
        </p:txBody>
      </p:sp>
      <p:pic>
        <p:nvPicPr>
          <p:cNvPr id="9218" name="Picture 2" descr="C:\Users\maristella\Documents\SCUOLA\CLASSE 3\classe 3D\foto la strabomba\WP_20150324_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945" y="1600200"/>
            <a:ext cx="8038110" cy="45259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aristella\Documents\SCUOLA\CLASSE 3\classe 3D\foto la strabomba\WP_20150324_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945" y="1600200"/>
            <a:ext cx="8038110" cy="4525963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2274"/>
          </a:xfrm>
        </p:spPr>
        <p:txBody>
          <a:bodyPr>
            <a:normAutofit/>
          </a:bodyPr>
          <a:lstStyle/>
          <a:p>
            <a:r>
              <a:rPr lang="it-IT" dirty="0" smtClean="0"/>
              <a:t>”Come faremo a convincere la gente ad andare in guerra?”</a:t>
            </a:r>
            <a:br>
              <a:rPr lang="it-IT" dirty="0" smtClean="0"/>
            </a:br>
            <a:r>
              <a:rPr lang="it-IT" dirty="0" smtClean="0"/>
              <a:t>“Ci penso io!”</a:t>
            </a:r>
            <a:endParaRPr lang="it-IT" dirty="0"/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aristella\Documents\SCUOLA\CLASSE 3\classe 3D\foto la strabomba\WP_20150324_0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945" y="1600200"/>
            <a:ext cx="8038110" cy="4525963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0266"/>
          </a:xfrm>
        </p:spPr>
        <p:txBody>
          <a:bodyPr>
            <a:normAutofit/>
          </a:bodyPr>
          <a:lstStyle/>
          <a:p>
            <a:r>
              <a:rPr lang="it-IT" dirty="0" smtClean="0"/>
              <a:t>Padron Palanca diventò capo della TV e ogni sera fece un telegiornale bello come un carosello …</a:t>
            </a:r>
            <a:endParaRPr lang="it-IT" dirty="0"/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aristella\Documents\SCUOLA\CLASSE 3\classe 3D\foto la strabomba\WP_20150324_0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945" y="1600200"/>
            <a:ext cx="8038110" cy="4525963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… che diceva: </a:t>
            </a:r>
            <a:br>
              <a:rPr lang="it-IT" dirty="0" smtClean="0"/>
            </a:br>
            <a:r>
              <a:rPr lang="it-IT" dirty="0" smtClean="0"/>
              <a:t>“È bello morire per me e per il re!”</a:t>
            </a:r>
            <a:endParaRPr lang="it-IT" dirty="0"/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aristella\Documents\SCUOLA\CLASSE 3\classe 3D\foto la strabomba\WP_20150324_0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945" y="1600200"/>
            <a:ext cx="8038110" cy="4525963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E la gente credeva alle sue parole bugiarde e beveva le sue bibite nere.</a:t>
            </a:r>
            <a:endParaRPr lang="it-IT" dirty="0"/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maristella\Documents\SCUOLA\CLASSE 3\classe 3D\foto la strabomba\WP_20150324_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945" y="1600200"/>
            <a:ext cx="8038110" cy="4525963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Intanto Padron Palanca, nella sua fabbrica, costruiva la strabomba …</a:t>
            </a:r>
            <a:endParaRPr lang="it-IT" dirty="0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maristella\Documents\SCUOLA\CLASSE 3\classe 3D\foto la strabomba\WP_20150324_0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8038110" cy="4525963"/>
          </a:xfrm>
          <a:prstGeom prst="rect">
            <a:avLst/>
          </a:prstGeom>
          <a:noFill/>
        </p:spPr>
      </p:pic>
      <p:pic>
        <p:nvPicPr>
          <p:cNvPr id="15365" name="Picture 5" descr="C:\Users\maristella\Documents\SCUOLA\CLASSE 3\classe 3D\foto la strabomba\WP_20150324_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060848"/>
            <a:ext cx="8064896" cy="4320480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6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E vendette tutto al re per cento stramilioni!</a:t>
            </a:r>
            <a:endParaRPr lang="it-IT" dirty="0"/>
          </a:p>
        </p:txBody>
      </p:sp>
      <p:pic>
        <p:nvPicPr>
          <p:cNvPr id="16386" name="Picture 2" descr="C:\Users\maristella\Documents\SCUOLA\CLASSE 3\classe 3D\foto la strabomba\WP_20150324_0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945" y="1600200"/>
            <a:ext cx="8038110" cy="45259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maristella\Documents\SCUOLA\CLASSE 3\classe 3D\foto la strabomba\WP_20150324_0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945" y="1600200"/>
            <a:ext cx="8038110" cy="4525963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0266"/>
          </a:xfrm>
        </p:spPr>
        <p:txBody>
          <a:bodyPr>
            <a:normAutofit/>
          </a:bodyPr>
          <a:lstStyle/>
          <a:p>
            <a:r>
              <a:rPr lang="it-IT" dirty="0" smtClean="0"/>
              <a:t>Il giorno della guerra, la gente, in piazza, guardava sul teleschermo il re e il </a:t>
            </a:r>
            <a:r>
              <a:rPr lang="it-IT" dirty="0" err="1" smtClean="0"/>
              <a:t>general</a:t>
            </a:r>
            <a:r>
              <a:rPr lang="it-IT" dirty="0" smtClean="0"/>
              <a:t> Palanca.</a:t>
            </a:r>
            <a:endParaRPr lang="it-IT" dirty="0"/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maristella\Documents\SCUOLA\CLASSE 3\classe 3D\foto la strabomba\WP_20150324_0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945" y="1600200"/>
            <a:ext cx="8038110" cy="4525963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78298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“La guerra è incominciata! Vedrete l’aereo che sgancerà la strabomba sul nemico. Noi siamo i più forti!</a:t>
            </a:r>
            <a:br>
              <a:rPr lang="it-IT" dirty="0" smtClean="0"/>
            </a:br>
            <a:r>
              <a:rPr lang="it-IT" dirty="0" smtClean="0"/>
              <a:t>Viva il re e viva me!”</a:t>
            </a:r>
            <a:endParaRPr lang="it-IT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istella\Documents\SCUOLA\CLASSE 3\classe 3D\foto la strabomba\WP_20150324_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8038110" cy="4525963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53012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Padron Palanca aveva una fabbrica di bibite nere …</a:t>
            </a:r>
            <a:endParaRPr lang="it-IT" dirty="0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2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>
            <a:noAutofit/>
          </a:bodyPr>
          <a:lstStyle/>
          <a:p>
            <a:r>
              <a:rPr lang="it-IT" sz="3200" dirty="0" smtClean="0"/>
              <a:t>L'aereo era arrivato sulla città più grande del mondo. Il generale ordinò: "Butta la strabomba". Il pilota guardò giù e vide i bambini che giocavano. E pensò: "Se sgancio li ammazzo!" E volava, </a:t>
            </a:r>
            <a:r>
              <a:rPr lang="it-IT" sz="3200" dirty="0" err="1" smtClean="0"/>
              <a:t>volava</a:t>
            </a:r>
            <a:r>
              <a:rPr lang="it-IT" sz="3200" dirty="0" smtClean="0"/>
              <a:t>, sulla città che brillava al sole. E non ubbidiva. </a:t>
            </a:r>
            <a:br>
              <a:rPr lang="it-IT" sz="3200" dirty="0" smtClean="0"/>
            </a:br>
            <a:r>
              <a:rPr lang="it-IT" sz="3200" dirty="0" smtClean="0"/>
              <a:t>"Butta la strabomba sul nemico!" Urlò il re arrabbiato. </a:t>
            </a:r>
            <a:br>
              <a:rPr lang="it-IT" sz="3200" dirty="0" smtClean="0"/>
            </a:br>
            <a:r>
              <a:rPr lang="it-IT" sz="3200" dirty="0" smtClean="0"/>
              <a:t>Il pilota volava e diceva: "Vedo solo bambini e gente che lavora... il nemico non lo vedo... il nemico non c'è". Il re e il generale </a:t>
            </a:r>
            <a:r>
              <a:rPr lang="it-IT" sz="3200" smtClean="0"/>
              <a:t>gridarono</a:t>
            </a:r>
            <a:r>
              <a:rPr lang="it-IT" sz="3200" smtClean="0"/>
              <a:t>:</a:t>
            </a:r>
            <a:br>
              <a:rPr lang="it-IT" sz="3200" smtClean="0"/>
            </a:br>
            <a:r>
              <a:rPr lang="it-IT" sz="3200" smtClean="0"/>
              <a:t>"Sono </a:t>
            </a:r>
            <a:r>
              <a:rPr lang="it-IT" sz="3200" dirty="0" smtClean="0"/>
              <a:t>loro il nemico! Sgancia e distruggili".</a:t>
            </a:r>
            <a:endParaRPr lang="it-IT" sz="3200" dirty="0"/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19458" name="Picture 2" descr="C:\Users\maristella\Documents\SCUOLA\CLASSE 3\classe 3D\foto la strabomba\WP_20150324_034.jpg"/>
          <p:cNvPicPr>
            <a:picLocks noChangeAspect="1" noChangeArrowheads="1"/>
          </p:cNvPicPr>
          <p:nvPr/>
        </p:nvPicPr>
        <p:blipFill>
          <a:blip r:embed="rId2" cstate="print"/>
          <a:srcRect l="27419"/>
          <a:stretch>
            <a:fillRect/>
          </a:stretch>
        </p:blipFill>
        <p:spPr bwMode="auto">
          <a:xfrm>
            <a:off x="467544" y="260648"/>
            <a:ext cx="6480720" cy="4484440"/>
          </a:xfrm>
          <a:prstGeom prst="rect">
            <a:avLst/>
          </a:prstGeom>
          <a:noFill/>
        </p:spPr>
      </p:pic>
      <p:pic>
        <p:nvPicPr>
          <p:cNvPr id="19459" name="Picture 3" descr="C:\Users\maristella\Documents\SCUOLA\CLASSE 3\classe 3D\foto la strabomba\WP_20150324_03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8812" r="9521"/>
          <a:stretch>
            <a:fillRect/>
          </a:stretch>
        </p:blipFill>
        <p:spPr bwMode="auto">
          <a:xfrm>
            <a:off x="2771800" y="980728"/>
            <a:ext cx="5760640" cy="4525963"/>
          </a:xfrm>
          <a:prstGeom prst="rect">
            <a:avLst/>
          </a:prstGeom>
          <a:noFill/>
        </p:spPr>
      </p:pic>
      <p:pic>
        <p:nvPicPr>
          <p:cNvPr id="19460" name="Picture 4" descr="C:\Users\maristella\Documents\SCUOLA\CLASSE 3\classe 3D\foto la strabomba\WP_20150324_037.jpg"/>
          <p:cNvPicPr>
            <a:picLocks noChangeAspect="1" noChangeArrowheads="1"/>
          </p:cNvPicPr>
          <p:nvPr/>
        </p:nvPicPr>
        <p:blipFill>
          <a:blip r:embed="rId4" cstate="print"/>
          <a:srcRect l="21329"/>
          <a:stretch>
            <a:fillRect/>
          </a:stretch>
        </p:blipFill>
        <p:spPr bwMode="auto">
          <a:xfrm>
            <a:off x="683568" y="1156426"/>
            <a:ext cx="7836833" cy="508088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3" dur="3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Ma il popolo e i soldati urlarono tutti insieme: "NO!".</a:t>
            </a:r>
            <a:endParaRPr lang="it-IT" dirty="0"/>
          </a:p>
        </p:txBody>
      </p:sp>
      <p:pic>
        <p:nvPicPr>
          <p:cNvPr id="20482" name="Picture 2" descr="C:\Users\maristella\Documents\SCUOLA\CLASSE 3\classe 3D\foto la strabomba\WP_20150324_0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945" y="1600200"/>
            <a:ext cx="8038110" cy="45259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maristella\Documents\SCUOLA\CLASSE 3\classe 3D\foto la strabomba\WP_20150324_0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945" y="1600200"/>
            <a:ext cx="8038110" cy="4525963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872208"/>
          </a:xfrm>
        </p:spPr>
        <p:txBody>
          <a:bodyPr>
            <a:normAutofit fontScale="90000"/>
          </a:bodyPr>
          <a:lstStyle/>
          <a:p>
            <a:r>
              <a:rPr lang="it-IT" sz="4000" dirty="0" smtClean="0"/>
              <a:t>Urlarono tanto forte che il pilota li sentì. Allora tornò indietro, volò sul castello e disse al re: "La bomba la butto addosso a te!". 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Insieme al generale il re scappò e da quel giorno un'altra storia incominciò.</a:t>
            </a:r>
            <a:endParaRPr lang="it-IT" dirty="0"/>
          </a:p>
        </p:txBody>
      </p:sp>
      <p:pic>
        <p:nvPicPr>
          <p:cNvPr id="22530" name="Picture 2" descr="C:\Users\maristella\Documents\SCUOLA\CLASSE 3\classe 3D\foto la strabomba\WP_20150324_0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945" y="1600200"/>
            <a:ext cx="8038110" cy="45259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In tutta la Terra una storia senza guerra.</a:t>
            </a:r>
            <a:endParaRPr lang="it-IT" dirty="0"/>
          </a:p>
        </p:txBody>
      </p:sp>
      <p:pic>
        <p:nvPicPr>
          <p:cNvPr id="23554" name="Picture 2" descr="C:\Users\maristella\Documents\SCUOLA\CLASSE 3\classe 3D\foto la strabomba\WP_20150324_0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000" r="7896"/>
          <a:stretch>
            <a:fillRect/>
          </a:stretch>
        </p:blipFill>
        <p:spPr bwMode="auto">
          <a:xfrm>
            <a:off x="1115616" y="1600200"/>
            <a:ext cx="6840760" cy="45259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5AF2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5AF2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… ma era disperato perché non le vendeva.</a:t>
            </a:r>
            <a:endParaRPr lang="it-IT" dirty="0"/>
          </a:p>
        </p:txBody>
      </p:sp>
      <p:pic>
        <p:nvPicPr>
          <p:cNvPr id="2050" name="Picture 2" descr="C:\Users\maristella\Documents\SCUOLA\CLASSE 3\classe 3D\foto la strabomba\WP_20150324_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945" y="1600200"/>
            <a:ext cx="8038110" cy="45259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Allora inventò un carosello …</a:t>
            </a:r>
            <a:endParaRPr lang="it-IT" dirty="0"/>
          </a:p>
        </p:txBody>
      </p:sp>
      <p:pic>
        <p:nvPicPr>
          <p:cNvPr id="3074" name="Picture 2" descr="C:\Users\maristella\Documents\SCUOLA\CLASSE 3\classe 3D\foto la strabomba\WP_20150324_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945" y="1600200"/>
            <a:ext cx="8038110" cy="45259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… per convincere la gente.</a:t>
            </a:r>
            <a:endParaRPr lang="it-IT" dirty="0"/>
          </a:p>
        </p:txBody>
      </p:sp>
      <p:pic>
        <p:nvPicPr>
          <p:cNvPr id="4098" name="Picture 2" descr="C:\Users\maristella\Documents\SCUOLA\CLASSE 3\classe 3D\foto la strabomba\WP_20150324_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271" r="11313" b="19818"/>
          <a:stretch>
            <a:fillRect/>
          </a:stretch>
        </p:blipFill>
        <p:spPr bwMode="auto">
          <a:xfrm>
            <a:off x="611560" y="1772816"/>
            <a:ext cx="7887032" cy="432048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5013176"/>
            <a:ext cx="8229600" cy="1143000"/>
          </a:xfrm>
        </p:spPr>
        <p:txBody>
          <a:bodyPr/>
          <a:lstStyle/>
          <a:p>
            <a:r>
              <a:rPr lang="it-IT" dirty="0" smtClean="0"/>
              <a:t>Tutti bevevano …</a:t>
            </a:r>
            <a:endParaRPr lang="it-IT" dirty="0"/>
          </a:p>
        </p:txBody>
      </p:sp>
      <p:pic>
        <p:nvPicPr>
          <p:cNvPr id="5122" name="Picture 2" descr="C:\Users\maristella\Documents\SCUOLA\CLASSE 3\classe 3D\foto la strabomba\WP_20150324_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8038110" cy="45259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… e lui diventò ricco, ricchissimo, quasi come il re.</a:t>
            </a:r>
            <a:endParaRPr lang="it-IT" dirty="0"/>
          </a:p>
        </p:txBody>
      </p:sp>
      <p:pic>
        <p:nvPicPr>
          <p:cNvPr id="6146" name="Picture 2" descr="C:\Users\maristella\Documents\SCUOLA\CLASSE 3\classe 3D\foto la strabomba\WP_20150324_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945" y="1673750"/>
            <a:ext cx="7979495" cy="449295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Una sera andò a cena nel castello del re.</a:t>
            </a:r>
            <a:endParaRPr lang="it-IT" dirty="0"/>
          </a:p>
        </p:txBody>
      </p:sp>
      <p:pic>
        <p:nvPicPr>
          <p:cNvPr id="7170" name="Picture 2" descr="C:\Users\maristella\Documents\SCUOLA\CLASSE 3\classe 3D\foto la strabomba\WP_20150324_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945" y="1600200"/>
            <a:ext cx="8038110" cy="45259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aristella\Documents\SCUOLA\CLASSE 3\classe 3D\foto la strabomba\WP_20150324_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945" y="1600200"/>
            <a:ext cx="8038110" cy="4525963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14402"/>
          </a:xfrm>
        </p:spPr>
        <p:txBody>
          <a:bodyPr>
            <a:normAutofit/>
          </a:bodyPr>
          <a:lstStyle/>
          <a:p>
            <a:r>
              <a:rPr lang="it-IT" dirty="0" smtClean="0"/>
              <a:t>Mentre facevano un brindisi con le sue bibite, fecero un accordo:</a:t>
            </a:r>
            <a:br>
              <a:rPr lang="it-IT" dirty="0" smtClean="0"/>
            </a:br>
            <a:r>
              <a:rPr lang="it-IT" dirty="0" smtClean="0"/>
              <a:t>“Facciamo una guerra, io costruirò la strabomba, e tu mi darai cento </a:t>
            </a:r>
            <a:r>
              <a:rPr lang="it-IT" dirty="0" err="1" smtClean="0"/>
              <a:t>stramilioni…</a:t>
            </a:r>
            <a:endParaRPr lang="it-IT" dirty="0"/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330</Words>
  <Application>Microsoft Office PowerPoint</Application>
  <PresentationFormat>Presentazione su schermo (4:3)</PresentationFormat>
  <Paragraphs>28</Paragraphs>
  <Slides>25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26" baseType="lpstr">
      <vt:lpstr>Tema di Office</vt:lpstr>
      <vt:lpstr>LA STRABOMBA</vt:lpstr>
      <vt:lpstr>Padron Palanca aveva una fabbrica di bibite nere …</vt:lpstr>
      <vt:lpstr>… ma era disperato perché non le vendeva.</vt:lpstr>
      <vt:lpstr>Allora inventò un carosello …</vt:lpstr>
      <vt:lpstr>… per convincere la gente.</vt:lpstr>
      <vt:lpstr>Tutti bevevano …</vt:lpstr>
      <vt:lpstr>… e lui diventò ricco, ricchissimo, quasi come il re.</vt:lpstr>
      <vt:lpstr>Una sera andò a cena nel castello del re.</vt:lpstr>
      <vt:lpstr>Mentre facevano un brindisi con le sue bibite, fecero un accordo: “Facciamo una guerra, io costruirò la strabomba, e tu mi darai cento stramilioni…</vt:lpstr>
      <vt:lpstr>… io diventerò il più ricco del mondo e tu il re di tutta la terra!”</vt:lpstr>
      <vt:lpstr>”Come faremo a convincere la gente ad andare in guerra?” “Ci penso io!”</vt:lpstr>
      <vt:lpstr>Padron Palanca diventò capo della TV e ogni sera fece un telegiornale bello come un carosello …</vt:lpstr>
      <vt:lpstr>… che diceva:  “È bello morire per me e per il re!”</vt:lpstr>
      <vt:lpstr>E la gente credeva alle sue parole bugiarde e beveva le sue bibite nere.</vt:lpstr>
      <vt:lpstr>Intanto Padron Palanca, nella sua fabbrica, costruiva la strabomba …</vt:lpstr>
      <vt:lpstr>Diapositiva 16</vt:lpstr>
      <vt:lpstr>E vendette tutto al re per cento stramilioni!</vt:lpstr>
      <vt:lpstr>Il giorno della guerra, la gente, in piazza, guardava sul teleschermo il re e il general Palanca.</vt:lpstr>
      <vt:lpstr>“La guerra è incominciata! Vedrete l’aereo che sgancerà la strabomba sul nemico. Noi siamo i più forti! Viva il re e viva me!”</vt:lpstr>
      <vt:lpstr>L'aereo era arrivato sulla città più grande del mondo. Il generale ordinò: "Butta la strabomba". Il pilota guardò giù e vide i bambini che giocavano. E pensò: "Se sgancio li ammazzo!" E volava, volava, sulla città che brillava al sole. E non ubbidiva.  "Butta la strabomba sul nemico!" Urlò il re arrabbiato.  Il pilota volava e diceva: "Vedo solo bambini e gente che lavora... il nemico non lo vedo... il nemico non c'è". Il re e il generale gridarono: "Sono loro il nemico! Sgancia e distruggili".</vt:lpstr>
      <vt:lpstr>Diapositiva 21</vt:lpstr>
      <vt:lpstr>Ma il popolo e i soldati urlarono tutti insieme: "NO!".</vt:lpstr>
      <vt:lpstr>Urlarono tanto forte che il pilota li sentì. Allora tornò indietro, volò sul castello e disse al re: "La bomba la butto addosso a te!".  </vt:lpstr>
      <vt:lpstr>Insieme al generale il re scappò e da quel giorno un'altra storia incominciò.</vt:lpstr>
      <vt:lpstr>In tutta la Terra una storia senza guerra.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STRABOMBA</dc:title>
  <dc:creator>maristella</dc:creator>
  <cp:lastModifiedBy>pezzani 3d</cp:lastModifiedBy>
  <cp:revision>15</cp:revision>
  <dcterms:created xsi:type="dcterms:W3CDTF">2015-03-24T17:54:09Z</dcterms:created>
  <dcterms:modified xsi:type="dcterms:W3CDTF">2015-03-26T15:40:24Z</dcterms:modified>
</cp:coreProperties>
</file>